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1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1.xml"/><Relationship Id="rId3" Type="http://schemas.openxmlformats.org/officeDocument/2006/relationships/presProps" Target="presProps1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3532a45f9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3532a45f9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c3532a45f9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c3532a45f9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c3532a45f9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c3532a45f9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c3532a45f9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c3532a45f9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cd167de46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cd167de46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c3532a45f9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c3532a45f9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hyperlink" Target="http://stechies" TargetMode="External"/><Relationship Id="rId5" Type="http://schemas.openxmlformats.org/officeDocument/2006/relationships/image" Target="../media/image5.gif"/><Relationship Id="rId6" Type="http://schemas.openxmlformats.org/officeDocument/2006/relationships/hyperlink" Target="https://viblo.asia/p/tower-of-hanoi-nwmGyEgXGoW" TargetMode="External"/><Relationship Id="rId7" Type="http://schemas.openxmlformats.org/officeDocument/2006/relationships/hyperlink" Target="https://doi.org/10.1007/978-981-13-3188-6_2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hyperlink" Target="https://pythonprogramming.net/deep-q-learning-dqn-reinforcement-learning-python-tutorial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towardsdatascience.com/reinforcement-learning-101-e24b50e1d292" TargetMode="External"/><Relationship Id="rId4" Type="http://schemas.openxmlformats.org/officeDocument/2006/relationships/hyperlink" Target="https://doi.org/10.1007/978-981-13-3188-6_2" TargetMode="External"/><Relationship Id="rId5" Type="http://schemas.openxmlformats.org/officeDocument/2006/relationships/hyperlink" Target="https://people.revoledu.com/kardi/tutorial/ReinforcementLearning/Tower-of-Hanoi-Game.htm" TargetMode="External"/><Relationship Id="rId6" Type="http://schemas.openxmlformats.org/officeDocument/2006/relationships/hyperlink" Target="http://www.stechies.com/tower-of-hanoi-c/" TargetMode="External"/><Relationship Id="rId7" Type="http://schemas.openxmlformats.org/officeDocument/2006/relationships/hyperlink" Target="https://pythonprogramming.net/deep-q-learning-dqn-reinforcement-learning-python-tutoria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Solving Tower of Hanoi using Deep Q-Learning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6" y="3172900"/>
            <a:ext cx="38424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Sophia Damilola Lawal</a:t>
            </a:r>
            <a:b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310882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0825" y="2857475"/>
            <a:ext cx="3524275" cy="18976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1736475" y="630125"/>
            <a:ext cx="4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/>
        </p:nvSpPr>
        <p:spPr>
          <a:xfrm>
            <a:off x="227125" y="197825"/>
            <a:ext cx="455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271100" y="249125"/>
            <a:ext cx="4264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ntroduction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9150" y="762950"/>
            <a:ext cx="3107349" cy="17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6616575" y="424250"/>
            <a:ext cx="95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 tower</a:t>
            </a:r>
            <a:endParaRPr sz="10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5290050" y="1194300"/>
            <a:ext cx="952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Helper Tower</a:t>
            </a:r>
            <a:endParaRPr sz="9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7876575" y="1062400"/>
            <a:ext cx="1267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Destination tower</a:t>
            </a:r>
            <a:endParaRPr sz="900"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5627075" y="2571750"/>
            <a:ext cx="3107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Source: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stechies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7175" y="3056050"/>
            <a:ext cx="3179900" cy="158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5649050" y="4703650"/>
            <a:ext cx="3107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Source: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viblo.asia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410300" y="937850"/>
            <a:ext cx="46746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Given three towers (Source, helper and destination), and a number of disks with different sizes.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At the initial state of the puzzle, the source tower is stacked with </a:t>
            </a: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disks of varying sizes; the largest disk is at the tower’s base and the smallest disk is at the top.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goal of the puzzle is </a:t>
            </a:r>
            <a:r>
              <a:rPr b="1" lang="en" sz="1200">
                <a:solidFill>
                  <a:schemeClr val="accent5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to move the entire stack  from the source tower to the destination tower using the least amount of moves</a:t>
            </a: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according to these rules: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Only one disk can be moved at a time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No disk may be placed on top of a smaller disk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Tower of Hanoi puzzle was proposed in 1883 by French mathematician E. Lucas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439625" y="4332450"/>
            <a:ext cx="4850400" cy="7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76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15900" marR="508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Times New Roman"/>
                <a:ea typeface="Times New Roman"/>
                <a:cs typeface="Times New Roman"/>
                <a:sym typeface="Times New Roman"/>
              </a:rPr>
              <a:t>Ryuhei Uehara. 2019. Recursive call. In </a:t>
            </a:r>
            <a:r>
              <a:rPr i="1" lang="en" sz="700">
                <a:latin typeface="Times New Roman"/>
                <a:ea typeface="Times New Roman"/>
                <a:cs typeface="Times New Roman"/>
                <a:sym typeface="Times New Roman"/>
              </a:rPr>
              <a:t>First Course in Algorithms Through Puzzles</a:t>
            </a:r>
            <a:r>
              <a:rPr lang="en" sz="700">
                <a:latin typeface="Times New Roman"/>
                <a:ea typeface="Times New Roman"/>
                <a:cs typeface="Times New Roman"/>
                <a:sym typeface="Times New Roman"/>
              </a:rPr>
              <a:t>, Ryuhei Uehara (ed.). Springer, Singapore, 43–55. DOI:</a:t>
            </a:r>
            <a:r>
              <a:rPr lang="en" sz="7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https://doi.org/10.1007/978-981-13-3188-6_2</a:t>
            </a:r>
            <a:endParaRPr sz="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/>
        </p:nvSpPr>
        <p:spPr>
          <a:xfrm>
            <a:off x="395650" y="344375"/>
            <a:ext cx="8286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Problem Formulation - </a:t>
            </a:r>
            <a:r>
              <a:rPr b="1" lang="en" sz="19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Reinforcement Learning</a:t>
            </a:r>
            <a:endParaRPr b="1" sz="19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0" name="Google Shape;11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7575" y="1476387"/>
            <a:ext cx="4952999" cy="21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/>
          <p:nvPr/>
        </p:nvSpPr>
        <p:spPr>
          <a:xfrm>
            <a:off x="6997225" y="2296100"/>
            <a:ext cx="173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possible moves the agent can make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3465625" y="2295875"/>
            <a:ext cx="2688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The number of moves that the agent has made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740025" y="2095500"/>
            <a:ext cx="14361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current configuration of the rods and the disks represent the state of the system at any given time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996450" y="4059125"/>
            <a:ext cx="731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Goal: is to minimize the number of moves required by the agent to get to destination tower from source tower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/>
        </p:nvSpPr>
        <p:spPr>
          <a:xfrm>
            <a:off x="498225" y="278425"/>
            <a:ext cx="16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732700" y="461600"/>
            <a:ext cx="7444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Deep Q-Learning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&#10;Q^{n e w}\left(s_t, a_t\right) \leftarrow(1-\alpha) \cdot \underbrace{Q\left(s_t, a_t\right)}_{\text {old value }}+\underbrace{\alpha}_{\text {learning rate }} \cdot \overbrace{(\underbrace{r_t}_{\text {reward }}+\underbrace{\gamma}_{\text {discount factor }} \cdot \underbrace{\max _a Q\left(s_{t+1}, a\right)}_{\text {estimate of optimal future value }})}^{\text {learned value }}" id="121" name="Google Shape;121;p16" title="MathEquation,#0d0d0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075" y="1143819"/>
            <a:ext cx="8043334" cy="96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/>
          <p:nvPr/>
        </p:nvSpPr>
        <p:spPr>
          <a:xfrm>
            <a:off x="684725" y="2166825"/>
            <a:ext cx="793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659325" y="2222500"/>
            <a:ext cx="789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OFF POLICY TD(0) LEARNING OF THE QUALITY FUNCTION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883825" y="160160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Q\left(s, a\right) \approx  Q\left(s, a, \theta\right)" id="125" name="Google Shape;125;p16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1275" y="2711269"/>
            <a:ext cx="2637900" cy="36930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/>
          <p:nvPr/>
        </p:nvSpPr>
        <p:spPr>
          <a:xfrm>
            <a:off x="4272975" y="2686875"/>
            <a:ext cx="3094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Parameterize Q Function with Neural Network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708050" y="4342725"/>
            <a:ext cx="76605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922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Programming Tutorials. Retrieved January 4, 2023 from </a:t>
            </a:r>
            <a:r>
              <a:rPr lang="en" sz="922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https://pythonprogramming.net/deep-q-learning-dqn-reinforcement-learning-python-tutorial/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/>
          <p:nvPr/>
        </p:nvSpPr>
        <p:spPr>
          <a:xfrm>
            <a:off x="323675" y="350650"/>
            <a:ext cx="416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384375" y="343900"/>
            <a:ext cx="8267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Project  Objectives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384375" y="790300"/>
            <a:ext cx="8395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Environment: Create a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reinforcement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learning for the Tower of Hanoi puzzle using  OpenAI gym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Model Architecture: Design a Quality Function architecture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Training: off policy training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606900" y="1529200"/>
            <a:ext cx="7734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Experiment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17"/>
          <p:cNvSpPr txBox="1"/>
          <p:nvPr/>
        </p:nvSpPr>
        <p:spPr>
          <a:xfrm>
            <a:off x="525975" y="1975600"/>
            <a:ext cx="7680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Solve the tower of Hanoi puzzle for  n= 7  disks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Compare results with the following baseline: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13716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Recursive Call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13716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Random Solution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1" marL="13716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Q-Learning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721550" y="3021025"/>
            <a:ext cx="7620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525975" y="3467425"/>
            <a:ext cx="6939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Agent’s experiences, which are represented as a sequence of states, actions and rewards it encountered during its interaction with the environment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/>
        </p:nvSpPr>
        <p:spPr>
          <a:xfrm>
            <a:off x="1840950" y="418100"/>
            <a:ext cx="566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950825" y="977800"/>
            <a:ext cx="749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This project aim to solve the Tower of Hanoi puzzle for n = 7 disks using deep Q-learning and compare with three baselines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/>
        </p:nvSpPr>
        <p:spPr>
          <a:xfrm>
            <a:off x="615450" y="505550"/>
            <a:ext cx="7795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References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754675" y="1252900"/>
            <a:ext cx="7656600" cy="27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1222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[1] Shweta Bhatt. 2019. Reinforcement Learning 101. Medium. Retrieved January 4, 2023 from </a:t>
            </a:r>
            <a:r>
              <a:rPr lang="en" sz="1222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https://towardsdatascience.com/reinforcement-learning-101-e24b50e1d292</a:t>
            </a:r>
            <a:endParaRPr sz="1222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1222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 Ryuhei Uehara. 2019. Recursive call. In First Course in Algorithms Through Puzzles, Ryuhei Uehara (ed.). Springer, Singapore, 43–55. DOI:</a:t>
            </a:r>
            <a:r>
              <a:rPr lang="en" sz="1222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https://doi.org/10.1007/978-981-13-3188-6_2</a:t>
            </a:r>
            <a:endParaRPr sz="1222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1222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 Q-Learning By Examples: Tower of Hanoi Game. Retrieved January 4, 2023 from </a:t>
            </a:r>
            <a:r>
              <a:rPr lang="en" sz="1222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https://people.revoledu.com/kardi/tutorial/ReinforcementLearning/Tower-of-Hanoi-Game.htm</a:t>
            </a:r>
            <a:endParaRPr sz="1222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1222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[4] How to Solve Tower of Hanoi in C? STechies. Retrieved January 4, 2023 from </a:t>
            </a:r>
            <a:r>
              <a:rPr lang="en" sz="1222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http://www.stechies.com/tower-of-hanoi-c/</a:t>
            </a:r>
            <a:endParaRPr sz="1222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1222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[5] Python Programming Tutorials. Retrieved January 4, 2023 from </a:t>
            </a:r>
            <a:r>
              <a:rPr lang="en" sz="1222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https://pythonprogramming.net/deep-q-learning-dqn-reinforcement-learning-python-tutorial/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